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EEF8-893A-4BE8-9EE1-38823FE78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9D346-D61C-4B78-ABD1-E678AA694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D3873-46E1-4835-AE7A-C9FF0F1A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64888-8689-4223-8380-70C30CF15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BE02B-BDEE-43CB-8120-3B4F0BC19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5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C6A5-F247-4196-A1B6-FE61EC39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64067-825C-4695-A7A4-E7F2E1AE9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4E359-DDA3-456E-80CB-693B97B3E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033F-A3B8-46E2-A189-30971F39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EE874-4019-4F3B-AC2F-75454382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7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DC9E77-FEB4-45C4-A772-23CC9859A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A7946-E631-4A45-B7A8-FFD911E82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E1EA9-E976-46E6-AC65-4EC893BD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52D94-8669-4EDA-8E38-FDD8BB35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736A7-29F2-4A41-8EC0-7AD516CE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3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01AA-3FA3-408C-B41D-59AB8181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38A0-3727-4CDD-91FE-B20014763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296E6-B91F-4190-9762-9E824C56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45D64-AE42-4695-B3D7-79C0843A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652DA-CC7B-44D4-8E9B-408A346A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3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B144D-1C68-404B-8A64-089D2F140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10381-C778-447E-B00B-E18CD9E9E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E1BE3-CDB1-46D4-BC32-58E7D941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F27C8-66B2-43D0-B4C1-2690988D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53C77-44BB-4D26-9B37-63430994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73BA-5A02-4B6B-B57A-37314811B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6269-65A1-431B-A488-1567DD7B4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7748B-A700-4086-915D-0808C8E5C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DA9B7-4260-403E-A5B1-BD2752D2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8706F-1739-44DC-B9D3-81699D30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BB63F-319B-417D-AF65-1961874F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8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0C4F-43C4-4BBE-BDA2-F8BD2A884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1C20F-E31C-4E53-BBED-DBA2491C6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2BA2E-EA68-40C2-A540-1BC0A70C7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350F0-FAE7-4BB0-AEFF-7480DB06C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2FCEA-2AF0-4A2F-AA9D-939F1C1CC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1449C-1635-4B20-BAA7-AC0F89BE7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89102-F3DE-4FA9-8437-3A7819A7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9BB2D-0CB4-413C-87B5-3127B401E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2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9563-5ED7-4579-8AB1-4AEB8D93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2DAAC5-DD95-4227-8CAE-36CB31B5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08D1A-D9A5-4CC9-9381-3DF61E37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9A564-9438-4AC8-BDFB-3DF2D485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EADFB-D1A4-4E6F-9223-C24A108C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2DDD0-5CEF-4598-9B02-6AEB7BE8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FBA7B-D94F-4E05-8611-7DE27B17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4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576C-9290-4F5C-9556-61A97F2B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F7293-D774-4E89-9702-1181FDDDE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33403-92CE-4FEF-BCB3-DF295F4DE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56385-2166-46AA-9161-90250FAE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C6AEB-EC16-4F80-8A91-3097FBB3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9623A-51FA-4CD5-9366-990B1BA8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2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D0E9-0A28-4431-AF43-CEB2FED74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26A044-27BC-45A5-9915-21705E531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4593D-92B0-4A2F-8E6E-25BBB2211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AF76B-830A-4EC8-BCE0-EFA58B515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CEA7C-E845-40CE-892E-9F074A5B2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D905B-7F60-4808-8A16-0C29CC947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4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649364-79C2-4E03-B2BC-2082E860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DA0AF-B71E-4E11-B853-6D6416255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1541F-A498-4981-975B-51AE01E2C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5B1D-D7CA-4C04-9660-6BE117F9DA4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BCA36-12DB-48E7-B94E-A2401C0C7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6284-2A0F-4D37-B6D8-07E58C828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FC06-D7BC-4BFD-9DBC-05EA13324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-us.mimecast.com/s/XgZsCDkP3nTW6J41F56FM5?domain=youtu.be" TargetMode="External"/><Relationship Id="rId2" Type="http://schemas.openxmlformats.org/officeDocument/2006/relationships/hyperlink" Target="https://protect-us.mimecast.com/s/s_MFCBBQ30fkZRY1TziZhX?domain=epsco.aomlms.com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s://protect-us.mimecast.com/s/9tQWC682OJfgxnpps5ohKf?domain=perdue.zoom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B5F1FD-0D1F-4A09-AFC4-FAB8C8340A37}"/>
              </a:ext>
            </a:extLst>
          </p:cNvPr>
          <p:cNvSpPr/>
          <p:nvPr/>
        </p:nvSpPr>
        <p:spPr>
          <a:xfrm>
            <a:off x="446099" y="1585180"/>
            <a:ext cx="1149651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Thank you for allowing the EPSCO team to join you on your call yesterday and talk about Electrical Safety. 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We take Electrical Safety seriously, and we appreciate the work you do every day to keep your team safe.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Please don't hesitate to reach out if you have any questions.  I can connect you with the appropriate industry expert on our team.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As promised during our call, we would like to offer you a no-cost seat of our Award winning NFPA 70E Qualified Worker Electrical Safety training. 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URL : </a:t>
            </a:r>
            <a:r>
              <a:rPr lang="en-US" sz="1400" b="1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https://epsco.aomlms.com/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Referral Code: ASSP2023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We also wanted to share the </a:t>
            </a:r>
            <a:r>
              <a:rPr lang="en-US" sz="1400" b="1" dirty="0" err="1">
                <a:latin typeface="Arial" panose="020B0604020202020204" pitchFamily="34" charset="0"/>
                <a:ea typeface="Calibri" panose="020F0502020204030204" pitchFamily="34" charset="0"/>
              </a:rPr>
              <a:t>youtube</a:t>
            </a:r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 video of Jason's Arc Flash survivor story he shared with you.  </a:t>
            </a:r>
            <a:r>
              <a:rPr lang="en-US" sz="1400" b="1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https://youtu.be/oFhssQtv0tY</a:t>
            </a:r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</a:rPr>
              <a:t>The recording of the actual session can be found on the following ZOOM link using the listed passcode: </a:t>
            </a:r>
            <a:r>
              <a:rPr lang="en-US" sz="2000" b="1" dirty="0"/>
              <a:t>Passcode: A.&amp;t0FTV </a:t>
            </a:r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000" b="1" u="sng" dirty="0">
                <a:hlinkClick r:id="rId4"/>
              </a:rPr>
              <a:t>https://perdue.zoom.us/rec/share/zUXbKdqiIOg7UBt6J3VUFf_6KpD8jj1Mhf4na7E4gcZWjyDWyVqRcYo0n_edbdKx.dbZpzMzLIP5fLNQ8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6987D-0068-4E0F-810F-ACC47250B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153" y="365125"/>
            <a:ext cx="10356465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ASSP Delmarva Chapter - Tech Session on Arc Flash - Elec. Safety by EPSCO - Feb 8, 2023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C00D777-AB85-447D-AC10-8B51F25D83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153504"/>
            <a:ext cx="134255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0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ASSP Delmarva Chapter - Tech Session on Arc Flash - Elec. Safety by EPSCO - Feb 8,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Cruice, Frank</dc:creator>
  <cp:lastModifiedBy>Cruice, Frank</cp:lastModifiedBy>
  <cp:revision>2</cp:revision>
  <dcterms:created xsi:type="dcterms:W3CDTF">2023-02-10T14:27:48Z</dcterms:created>
  <dcterms:modified xsi:type="dcterms:W3CDTF">2023-02-10T14:35:03Z</dcterms:modified>
</cp:coreProperties>
</file>